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73" r:id="rId11"/>
    <p:sldId id="275" r:id="rId12"/>
    <p:sldId id="277" r:id="rId13"/>
    <p:sldId id="280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2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5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54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92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16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03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09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60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1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49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06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EC6A7-620E-45D8-8619-88580406F832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C4373-BC1C-4665-82EF-FBCCD11C3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09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7" name="Горизонтальный свиток 6"/>
          <p:cNvSpPr/>
          <p:nvPr/>
        </p:nvSpPr>
        <p:spPr>
          <a:xfrm>
            <a:off x="631065" y="128788"/>
            <a:ext cx="7109138" cy="2137893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Gabriola" panose="04040605051002020D02" pitchFamily="82" charset="0"/>
              </a:rPr>
              <a:t>Интерактивная викторина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«Кто лучший знаток жизни </a:t>
            </a:r>
            <a:r>
              <a:rPr lang="ru-RU" sz="3200" b="1" dirty="0" err="1" smtClean="0">
                <a:solidFill>
                  <a:schemeClr val="tx1"/>
                </a:solidFill>
                <a:latin typeface="Gabriola" panose="04040605051002020D02" pitchFamily="82" charset="0"/>
              </a:rPr>
              <a:t>Н.М.Карамзина</a:t>
            </a:r>
            <a:r>
              <a:rPr lang="ru-RU" sz="32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?»</a:t>
            </a:r>
            <a:endParaRPr lang="ru-RU" sz="3200" b="1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542" y="2395469"/>
            <a:ext cx="2695575" cy="3514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752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370" y="3117937"/>
            <a:ext cx="1783804" cy="3714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1272" y="404664"/>
            <a:ext cx="7100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Gabriola" panose="04040605051002020D02" pitchFamily="82" charset="0"/>
              </a:rPr>
              <a:t>Вопрос № 8: Сколько сказок написал писатель?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979712" y="1484784"/>
            <a:ext cx="64807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59832" y="1100935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Gabriola" panose="04040605051002020D02" pitchFamily="82" charset="0"/>
              </a:rPr>
              <a:t>2</a:t>
            </a:r>
            <a:endParaRPr lang="ru-RU" sz="7200" b="1" dirty="0">
              <a:latin typeface="Gabriola" panose="04040605051002020D02" pitchFamily="82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79712" y="2640021"/>
            <a:ext cx="64807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118474" y="2180097"/>
            <a:ext cx="4587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Gabriola" panose="04040605051002020D02" pitchFamily="82" charset="0"/>
              </a:rPr>
              <a:t>3</a:t>
            </a:r>
            <a:endParaRPr lang="ru-RU" sz="6600" b="1" dirty="0">
              <a:latin typeface="Gabriola" panose="04040605051002020D02" pitchFamily="82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990636" y="3822714"/>
            <a:ext cx="64807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052969" y="3429000"/>
            <a:ext cx="4683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Gabriola" panose="04040605051002020D02" pitchFamily="82" charset="0"/>
              </a:rPr>
              <a:t>5</a:t>
            </a:r>
            <a:endParaRPr lang="ru-RU" sz="6600" b="1" dirty="0">
              <a:latin typeface="Gabriola" panose="04040605051002020D02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31640" y="5355035"/>
            <a:ext cx="7390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Чтобы перейти к следующему вопросу нажми ПРОБЕЛ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33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animClr clrSpc="rgb" dir="cw">
                                      <p:cBhvr>
                                        <p:cTn id="34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5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16632"/>
            <a:ext cx="1905000" cy="3714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3586" y="119402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Gabriola" panose="04040605051002020D02" pitchFamily="82" charset="0"/>
              </a:rPr>
              <a:t>Вопрос№9: Какая буква стала известной благодаря Карамзину?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3586" y="1700808"/>
            <a:ext cx="66002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431106" y="1420009"/>
            <a:ext cx="62549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Gabriola" panose="04040605051002020D02" pitchFamily="82" charset="0"/>
              </a:rPr>
              <a:t>О</a:t>
            </a:r>
            <a:endParaRPr lang="ru-RU" sz="6600" b="1" dirty="0">
              <a:latin typeface="Gabriola" panose="04040605051002020D02" pitchFamily="82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83586" y="2853068"/>
            <a:ext cx="66002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431106" y="2620715"/>
            <a:ext cx="7377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Gabriola" panose="04040605051002020D02" pitchFamily="82" charset="0"/>
              </a:rPr>
              <a:t>Ю</a:t>
            </a:r>
            <a:endParaRPr lang="ru-RU" sz="6000" b="1" dirty="0">
              <a:latin typeface="Gabriola" panose="04040605051002020D02" pitchFamily="82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83586" y="4099450"/>
            <a:ext cx="660022" cy="69770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31106" y="3940469"/>
            <a:ext cx="5020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Gabriola" panose="04040605051002020D02" pitchFamily="82" charset="0"/>
              </a:rPr>
              <a:t>Ё</a:t>
            </a:r>
            <a:endParaRPr lang="ru-RU" sz="6000" b="1" dirty="0">
              <a:latin typeface="Gabriola" panose="04040605051002020D02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5733256"/>
            <a:ext cx="8286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Чтобы перейти к следующему вопросу нажми ПРОБЕЛ</a:t>
            </a:r>
            <a:endParaRPr lang="ru-RU" sz="36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92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  <p:bldP spid="11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797" y="116632"/>
            <a:ext cx="1905000" cy="3714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5556" y="122465"/>
            <a:ext cx="71287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Вопрос №10: Как называется самое известное произведение Карамзина по истории?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1520" y="2132856"/>
            <a:ext cx="64807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04202" y="2128212"/>
            <a:ext cx="2909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«История России»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1520" y="3237414"/>
            <a:ext cx="648072" cy="593968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80033" y="3185051"/>
            <a:ext cx="5702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«История Государства Российского»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1520" y="4287868"/>
            <a:ext cx="64807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04202" y="4289609"/>
            <a:ext cx="5561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«История Российского государства»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5877272"/>
            <a:ext cx="7390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Чтобы перейти к следующему вопросу нажми ПРОБЕЛ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49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2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  <p:bldP spid="11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8092"/>
            <a:ext cx="1927820" cy="37147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18169" y="620688"/>
            <a:ext cx="7774311" cy="368547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Butto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Спасибо за внимание!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До новых встреч!</a:t>
            </a:r>
            <a:endParaRPr lang="ru-RU" sz="5400" b="1" cap="none" spc="0" dirty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989" y="2834993"/>
            <a:ext cx="3528392" cy="363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09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0918" y="1004552"/>
            <a:ext cx="48237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© Автор </a:t>
            </a:r>
            <a:r>
              <a:rPr lang="ru-RU" sz="3200" b="1" u="sng" dirty="0" smtClean="0">
                <a:latin typeface="Gabriola" panose="04040605051002020D02" pitchFamily="82" charset="0"/>
              </a:rPr>
              <a:t>Марина Лесавина</a:t>
            </a:r>
          </a:p>
          <a:p>
            <a:r>
              <a:rPr lang="ru-RU" sz="3200" b="1" dirty="0" err="1" smtClean="0">
                <a:latin typeface="Gabriola" panose="04040605051002020D02" pitchFamily="82" charset="0"/>
              </a:rPr>
              <a:t>Чуфаровская</a:t>
            </a:r>
            <a:r>
              <a:rPr lang="ru-RU" sz="3200" b="1" dirty="0" smtClean="0">
                <a:latin typeface="Gabriola" panose="04040605051002020D02" pitchFamily="82" charset="0"/>
              </a:rPr>
              <a:t> городская библиотека</a:t>
            </a:r>
          </a:p>
          <a:p>
            <a:r>
              <a:rPr lang="ru-RU" sz="3200" b="1" dirty="0" smtClean="0">
                <a:latin typeface="Gabriola" panose="04040605051002020D02" pitchFamily="82" charset="0"/>
              </a:rPr>
              <a:t>МКУК </a:t>
            </a:r>
            <a:r>
              <a:rPr lang="ru-RU" sz="3200" b="1" dirty="0" err="1" smtClean="0">
                <a:latin typeface="Gabriola" panose="04040605051002020D02" pitchFamily="82" charset="0"/>
              </a:rPr>
              <a:t>Вешкаймская</a:t>
            </a:r>
            <a:r>
              <a:rPr lang="ru-RU" sz="3200" b="1" dirty="0" smtClean="0">
                <a:latin typeface="Gabriola" panose="04040605051002020D02" pitchFamily="82" charset="0"/>
              </a:rPr>
              <a:t> МБС, 2016 год</a:t>
            </a:r>
            <a:endParaRPr lang="en-US" sz="3200" b="1" dirty="0" smtClean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68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3334" y="193586"/>
            <a:ext cx="1803579" cy="3714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80316" y="193586"/>
            <a:ext cx="6851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Здравствуйте ребята! Это снова я, </a:t>
            </a:r>
            <a:r>
              <a:rPr lang="ru-RU" sz="3200" b="1" dirty="0" err="1" smtClean="0">
                <a:solidFill>
                  <a:srgbClr val="7030A0"/>
                </a:solidFill>
                <a:latin typeface="Gabriola" panose="04040605051002020D02" pitchFamily="82" charset="0"/>
              </a:rPr>
              <a:t>Симбик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. Вот мы с вами опять встретились. 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Сегодня, 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я хочу с вами поиграть в интерактивную 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викторину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« 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Кто лучший знаток жизни </a:t>
            </a:r>
            <a:r>
              <a:rPr lang="ru-RU" sz="3200" b="1" dirty="0" err="1" smtClean="0">
                <a:solidFill>
                  <a:srgbClr val="7030A0"/>
                </a:solidFill>
                <a:latin typeface="Gabriola" panose="04040605051002020D02" pitchFamily="82" charset="0"/>
              </a:rPr>
              <a:t>Н.М.Карамзина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?» На прошлой нашей 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встрече, 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я познакомил вас с жизнью и творчеством нашего 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земляка, 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и сейчас мы 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узнаем, 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кто из вас заслужил звание «Лучший знаток жизни </a:t>
            </a:r>
            <a:r>
              <a:rPr lang="ru-RU" sz="3200" b="1" dirty="0" err="1" smtClean="0">
                <a:solidFill>
                  <a:srgbClr val="7030A0"/>
                </a:solidFill>
                <a:latin typeface="Gabriola" panose="04040605051002020D02" pitchFamily="82" charset="0"/>
              </a:rPr>
              <a:t>Н.М.Карамзина</a:t>
            </a:r>
            <a:r>
              <a:rPr lang="ru-RU" sz="32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». Итак, вперёд, друзья мои!</a:t>
            </a:r>
            <a:endParaRPr lang="ru-RU" sz="3200" b="1" dirty="0">
              <a:solidFill>
                <a:srgbClr val="7030A0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1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 0.067 C 0.049 0.081 0.054 0.102 0.054 0.124 C 0.054 0.149 0.049 0.169 0.04 0.183 L 0 0.25 E" pathEditMode="relative" ptsTypes="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16632"/>
            <a:ext cx="1905000" cy="3714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3" y="620688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Gabriola" panose="04040605051002020D02" pitchFamily="82" charset="0"/>
              </a:rPr>
              <a:t>Вопрос №1: Назовите имя и отчество писателя, историка, поэта Карамзина?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4598" y="2128212"/>
            <a:ext cx="780404" cy="720081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82051" y="2201962"/>
            <a:ext cx="3105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Михаил Егорович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6519" y="3321858"/>
            <a:ext cx="3395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Николай Михайлович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99183" y="3429000"/>
            <a:ext cx="745819" cy="720080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99183" y="4729787"/>
            <a:ext cx="780404" cy="720081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363567" y="4766661"/>
            <a:ext cx="364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Александр Михайлович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3" y="5712876"/>
            <a:ext cx="7390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Чтобы перейти к следующему вопросу нажми ПРОБЕЛ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53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repeatCount="4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6" dur="5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mph" presetSubtype="0" repeatCount="4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338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6" dur="338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" dur="338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338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4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884" y="2996952"/>
            <a:ext cx="1855811" cy="3714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24695" y="476672"/>
            <a:ext cx="682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Gabriola" panose="04040605051002020D02" pitchFamily="82" charset="0"/>
              </a:rPr>
              <a:t>Вопрос № 2: Где прошло детство писателя?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924695" y="1484784"/>
            <a:ext cx="559073" cy="576064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43808" y="1476073"/>
            <a:ext cx="4077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В имении Знаменское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924695" y="2475515"/>
            <a:ext cx="559073" cy="576064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 flipH="1">
            <a:off x="2854598" y="2471159"/>
            <a:ext cx="3540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В деревне Архангельское 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978376" y="3466246"/>
            <a:ext cx="559073" cy="576064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854598" y="3466245"/>
            <a:ext cx="3733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В поместье Аксаково 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31469" y="5863865"/>
            <a:ext cx="7497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Чтобы перейти к следующему вопросу нажми ПРОБЕЛ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00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3137695"/>
            <a:ext cx="1783804" cy="3714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9406" y="79674"/>
            <a:ext cx="76050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Gabriola" panose="04040605051002020D02" pitchFamily="82" charset="0"/>
              </a:rPr>
              <a:t>Вопрос № 3: Где получил начальное образование   </a:t>
            </a:r>
            <a:r>
              <a:rPr lang="ru-RU" sz="3200" b="1" dirty="0" err="1" smtClean="0">
                <a:latin typeface="Gabriola" panose="04040605051002020D02" pitchFamily="82" charset="0"/>
              </a:rPr>
              <a:t>Н.М.Карамзин</a:t>
            </a:r>
            <a:r>
              <a:rPr lang="ru-RU" sz="3200" b="1" dirty="0" smtClean="0">
                <a:latin typeface="Gabriola" panose="04040605051002020D02" pitchFamily="82" charset="0"/>
              </a:rPr>
              <a:t>?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891308" y="1412776"/>
            <a:ext cx="592460" cy="576064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10293" y="1305625"/>
            <a:ext cx="2995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В пансионе </a:t>
            </a:r>
            <a:r>
              <a:rPr lang="ru-RU" sz="3600" b="1" dirty="0" err="1" smtClean="0">
                <a:latin typeface="Gabriola" panose="04040605051002020D02" pitchFamily="82" charset="0"/>
              </a:rPr>
              <a:t>Фовеля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891308" y="2561631"/>
            <a:ext cx="592460" cy="576064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810293" y="2431960"/>
            <a:ext cx="3102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В пансионе </a:t>
            </a:r>
            <a:r>
              <a:rPr lang="ru-RU" sz="3600" b="1" dirty="0" err="1" smtClean="0">
                <a:latin typeface="Gabriola" panose="04040605051002020D02" pitchFamily="82" charset="0"/>
              </a:rPr>
              <a:t>Шадена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893524" y="3681978"/>
            <a:ext cx="592460" cy="576064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915816" y="3611711"/>
            <a:ext cx="1050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Дома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7664" y="5661248"/>
            <a:ext cx="7390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Чтобы перейти к следующему вопросу нажми ПРОБЕЛ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80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4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966" y="2924944"/>
            <a:ext cx="1800200" cy="3714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260648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Gabriola" panose="04040605051002020D02" pitchFamily="82" charset="0"/>
              </a:rPr>
              <a:t>Вопрос № 4: Назовите реку, не берегу которой любил читать, и за которой любил наблюдать  Николай Михайлович в детстве?»</a:t>
            </a:r>
            <a:endParaRPr lang="ru-RU" sz="2800" b="1" dirty="0">
              <a:latin typeface="Gabriola" panose="04040605051002020D02" pitchFamily="82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848166" y="1700808"/>
            <a:ext cx="63560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987824" y="1700808"/>
            <a:ext cx="1002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Волга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883145" y="2860117"/>
            <a:ext cx="63560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36714" y="2827579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Сура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883145" y="4019426"/>
            <a:ext cx="63560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017477" y="3971472"/>
            <a:ext cx="942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Кама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01945" y="5759545"/>
            <a:ext cx="6814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Gabriola" panose="04040605051002020D02" pitchFamily="82" charset="0"/>
              </a:rPr>
              <a:t>Чтобы перейти к следующему вопросу нажми ПРОБЕЛ</a:t>
            </a:r>
            <a:endParaRPr lang="ru-RU" sz="28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82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3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5" y="-16798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2996952"/>
            <a:ext cx="1855812" cy="3714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620688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Gabriola" panose="04040605051002020D02" pitchFamily="82" charset="0"/>
              </a:rPr>
              <a:t>Вопрос № 5: В какой полк поступил на военную службу </a:t>
            </a:r>
          </a:p>
          <a:p>
            <a:pPr algn="ctr"/>
            <a:r>
              <a:rPr lang="ru-RU" sz="3200" b="1" dirty="0" smtClean="0">
                <a:latin typeface="Gabriola" panose="04040605051002020D02" pitchFamily="82" charset="0"/>
              </a:rPr>
              <a:t>Николай Михайлович?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963316" y="1988840"/>
            <a:ext cx="520452" cy="504056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771800" y="194848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Семёновский полк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963191" y="2954483"/>
            <a:ext cx="520452" cy="504056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03268" y="2941290"/>
            <a:ext cx="31245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Преображенский полк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963191" y="3900948"/>
            <a:ext cx="520452" cy="504056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903268" y="3860588"/>
            <a:ext cx="2794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Измайловский полк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09096" y="5530207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77085" y="5407019"/>
            <a:ext cx="7390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mtClean="0">
                <a:latin typeface="Gabriola" panose="04040605051002020D02" pitchFamily="82" charset="0"/>
              </a:rPr>
              <a:t>Чтобы перейти </a:t>
            </a:r>
            <a:r>
              <a:rPr lang="ru-RU" sz="3200" b="1" dirty="0" smtClean="0">
                <a:latin typeface="Gabriola" panose="04040605051002020D02" pitchFamily="82" charset="0"/>
              </a:rPr>
              <a:t>к </a:t>
            </a:r>
            <a:r>
              <a:rPr lang="ru-RU" sz="3200" b="1" smtClean="0">
                <a:latin typeface="Gabriola" panose="04040605051002020D02" pitchFamily="82" charset="0"/>
              </a:rPr>
              <a:t>следующему вопросу, </a:t>
            </a:r>
            <a:r>
              <a:rPr lang="ru-RU" sz="3200" b="1" dirty="0" smtClean="0">
                <a:latin typeface="Gabriola" panose="04040605051002020D02" pitchFamily="82" charset="0"/>
              </a:rPr>
              <a:t>нажми ПРОБЕЛ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68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03" y="3143250"/>
            <a:ext cx="1728192" cy="3714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260648"/>
            <a:ext cx="8403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Gabriola" panose="04040605051002020D02" pitchFamily="82" charset="0"/>
              </a:rPr>
              <a:t>Вопрос №6: </a:t>
            </a:r>
            <a:r>
              <a:rPr lang="ru-RU" sz="2800" b="1" dirty="0" smtClean="0">
                <a:latin typeface="Gabriola" panose="04040605051002020D02" pitchFamily="82" charset="0"/>
              </a:rPr>
              <a:t>Какое путешествие совершил начинающий литератор</a:t>
            </a:r>
          </a:p>
          <a:p>
            <a:pPr algn="ctr"/>
            <a:r>
              <a:rPr lang="ru-RU" sz="2800" b="1" dirty="0">
                <a:latin typeface="Gabriola" panose="04040605051002020D02" pitchFamily="82" charset="0"/>
              </a:rPr>
              <a:t>в</a:t>
            </a:r>
            <a:r>
              <a:rPr lang="ru-RU" sz="2800" b="1" dirty="0" smtClean="0">
                <a:latin typeface="Gabriola" panose="04040605051002020D02" pitchFamily="82" charset="0"/>
              </a:rPr>
              <a:t> 23 года, чтобы позднее написать о нём книгу?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907704" y="1340768"/>
            <a:ext cx="64807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987824" y="1340768"/>
            <a:ext cx="1257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В Азию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24489" y="2482444"/>
            <a:ext cx="64807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019282" y="2482444"/>
            <a:ext cx="1675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По России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980758" y="3775348"/>
            <a:ext cx="648072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015513" y="3775348"/>
            <a:ext cx="168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smtClean="0">
                <a:latin typeface="Gabriola" panose="04040605051002020D02" pitchFamily="82" charset="0"/>
              </a:rPr>
              <a:t>По</a:t>
            </a:r>
            <a:r>
              <a:rPr lang="ru-RU" sz="3600" b="1" smtClean="0">
                <a:latin typeface="Gabriola" panose="04040605051002020D02" pitchFamily="82" charset="0"/>
              </a:rPr>
              <a:t> Европе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31639" y="5661248"/>
            <a:ext cx="7560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Чтобы перейти к следующему вопросу нажми ПРОБЕЛ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3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24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924" y="2996952"/>
            <a:ext cx="1800200" cy="3714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365819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Gabriola" panose="04040605051002020D02" pitchFamily="82" charset="0"/>
              </a:rPr>
              <a:t>Вопрос №7</a:t>
            </a:r>
            <a:r>
              <a:rPr lang="ru-RU" sz="3600" b="1" dirty="0" smtClean="0">
                <a:latin typeface="Gabriola" panose="04040605051002020D02" pitchFamily="82" charset="0"/>
              </a:rPr>
              <a:t>: </a:t>
            </a:r>
            <a:r>
              <a:rPr lang="ru-RU" sz="2800" b="1" dirty="0" smtClean="0">
                <a:latin typeface="Gabriola" panose="04040605051002020D02" pitchFamily="82" charset="0"/>
              </a:rPr>
              <a:t>В каком журнале для детей, организованном впервые в России Н.И. </a:t>
            </a:r>
            <a:r>
              <a:rPr lang="ru-RU" sz="2800" b="1" dirty="0">
                <a:latin typeface="Gabriola" panose="04040605051002020D02" pitchFamily="82" charset="0"/>
              </a:rPr>
              <a:t>Н</a:t>
            </a:r>
            <a:r>
              <a:rPr lang="ru-RU" sz="2800" b="1" dirty="0" smtClean="0">
                <a:latin typeface="Gabriola" panose="04040605051002020D02" pitchFamily="82" charset="0"/>
              </a:rPr>
              <a:t>овиковым, сотрудничал Карамзин?</a:t>
            </a:r>
            <a:endParaRPr lang="ru-RU" sz="2800" b="1" dirty="0">
              <a:latin typeface="Gabriola" panose="04040605051002020D02" pitchFamily="82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834124" y="1772816"/>
            <a:ext cx="649644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99792" y="1808856"/>
            <a:ext cx="42178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«Детский журнал для чтения»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852845" y="2824487"/>
            <a:ext cx="649644" cy="64807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694076" y="2709582"/>
            <a:ext cx="4365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«Журнал для детского чтения»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881186" y="3832679"/>
            <a:ext cx="671992" cy="633239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709427" y="3856910"/>
            <a:ext cx="5246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«Детское чтение для сердца и разума»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3648" y="5661248"/>
            <a:ext cx="7390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Чтобы перейти к следующему вопросу нажми ПРОБЕЛ</a:t>
            </a:r>
            <a:endParaRPr lang="ru-RU" sz="32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51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3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8" grpId="0" animBg="1"/>
      <p:bldP spid="10" grpId="0" animBg="1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394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Gabriola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2016-03-26T15:48:36Z</dcterms:created>
  <dcterms:modified xsi:type="dcterms:W3CDTF">2016-03-27T15:52:31Z</dcterms:modified>
</cp:coreProperties>
</file>