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09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55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58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618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63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957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26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989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540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322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87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6A483-C271-4009-A887-B5495FDB4007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BF965-DEE2-4FC2-846B-F4A9B61AE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2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28" y="489430"/>
            <a:ext cx="6161878" cy="41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97873" y="1438507"/>
            <a:ext cx="351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Интерактивная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игра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74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5" y="998180"/>
            <a:ext cx="5322456" cy="401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688" y="3287332"/>
            <a:ext cx="523088" cy="767635"/>
          </a:xfrm>
          <a:prstGeom prst="rect">
            <a:avLst/>
          </a:prstGeom>
          <a:scene3d>
            <a:camera prst="isometricOffAxis1Top"/>
            <a:lightRig rig="threePt" dir="t"/>
          </a:scene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4252" y="218941"/>
            <a:ext cx="1148532" cy="2382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7035" y="5009882"/>
            <a:ext cx="5966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Щелкни, чтобы узнать, где спряталась буква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816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48" y="914399"/>
            <a:ext cx="5443470" cy="4082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068" y="3517005"/>
            <a:ext cx="819688" cy="1261058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0608" y="213708"/>
            <a:ext cx="1094705" cy="22873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955" y="4997002"/>
            <a:ext cx="5856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Щёлкни, чтобы узнать где спряталась буква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67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46449"/>
            <a:ext cx="75874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Ребята, а вы знаете как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п</a:t>
            </a: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оявилась буква «Ё» и почему она всегда ударная?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12" y="3857209"/>
            <a:ext cx="1264543" cy="21075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478" y="3912869"/>
            <a:ext cx="1170698" cy="1951163"/>
          </a:xfrm>
          <a:prstGeom prst="rect">
            <a:avLst/>
          </a:prstGeom>
        </p:spPr>
      </p:pic>
      <p:sp>
        <p:nvSpPr>
          <p:cNvPr id="8" name="Блок-схема: перфолента 7"/>
          <p:cNvSpPr/>
          <p:nvPr/>
        </p:nvSpPr>
        <p:spPr>
          <a:xfrm>
            <a:off x="2704563" y="2990698"/>
            <a:ext cx="3219719" cy="86651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История буквы «Ё» 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5110" y="1425397"/>
            <a:ext cx="1067172" cy="220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72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093" y="605307"/>
            <a:ext cx="7072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Однажды буква «Е» убежала в лес.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192" y="1376446"/>
            <a:ext cx="6053070" cy="34048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437" y="2775429"/>
            <a:ext cx="668533" cy="907928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1005" y="1376446"/>
            <a:ext cx="1257187" cy="262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393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2645" y="334850"/>
            <a:ext cx="68420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Вдруг подул ветер и закачались деревья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1" y="1485901"/>
            <a:ext cx="5947462" cy="3717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380" y="4080751"/>
            <a:ext cx="670311" cy="910342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369" y="1288957"/>
            <a:ext cx="1075490" cy="22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5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549" y="334851"/>
            <a:ext cx="5228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Букве «Е» стало страшно, она испугалась и спряталась под ель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434" y="1535180"/>
            <a:ext cx="5328181" cy="3554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555" y="3812147"/>
            <a:ext cx="580159" cy="682385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870" y="1807108"/>
            <a:ext cx="1203196" cy="234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98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1667" y="360609"/>
            <a:ext cx="61689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Ель тоже закачалась от ветра, и на голову букве «Е» упали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ш</a:t>
            </a:r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ишки и больно ударили её по голове.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925" y="1733665"/>
            <a:ext cx="5597813" cy="374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710" y="4086339"/>
            <a:ext cx="773342" cy="10502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294" y="3519146"/>
            <a:ext cx="1024175" cy="6827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036" y="2138295"/>
            <a:ext cx="1175404" cy="229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73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974" y="296214"/>
            <a:ext cx="5177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Так она превратилась в букву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875" y="1829604"/>
            <a:ext cx="2922700" cy="29227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5029" y="104370"/>
            <a:ext cx="1203890" cy="249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25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4075" y="378681"/>
            <a:ext cx="69076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 новых встреч!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954" y="3167933"/>
            <a:ext cx="2562092" cy="20876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4075" y="1435048"/>
            <a:ext cx="987906" cy="215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659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777" y="2774803"/>
            <a:ext cx="3301687" cy="34009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08360" y="283335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284331" y="759854"/>
            <a:ext cx="4137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© Автор </a:t>
            </a:r>
            <a:r>
              <a:rPr lang="ru-RU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Лесавина Марина</a:t>
            </a:r>
          </a:p>
          <a:p>
            <a:pPr algn="ctr"/>
            <a:r>
              <a:rPr lang="ru-RU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Чуфаровская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городская библиотека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МКУК </a:t>
            </a:r>
            <a:r>
              <a:rPr lang="ru-RU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Вешкаймская</a:t>
            </a:r>
            <a:r>
              <a:rPr lang="ru-RU" smtClean="0">
                <a:solidFill>
                  <a:srgbClr val="FF0000"/>
                </a:solidFill>
                <a:latin typeface="Comic Sans MS" panose="030F0702030302020204" pitchFamily="66" charset="0"/>
              </a:rPr>
              <a:t> МБС,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2016 год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762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53162" y="257577"/>
            <a:ext cx="53627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ru-RU" sz="32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«Поиграем с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буквой…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»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5637" y="257577"/>
            <a:ext cx="1277526" cy="23614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8045" y="5460642"/>
            <a:ext cx="4126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Нажми на прямоугольник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481" y="2390862"/>
            <a:ext cx="2560905" cy="213408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15290" y="2208654"/>
            <a:ext cx="1919286" cy="2498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554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53824"/>
            <a:ext cx="6645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Какой по счёту буква «Ё» стоит в алфавите?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137" y="2415862"/>
            <a:ext cx="1892199" cy="31993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99137" y="2415862"/>
            <a:ext cx="1738648" cy="26788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2685" y="832163"/>
            <a:ext cx="1220974" cy="2395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2010" y="5544095"/>
            <a:ext cx="4126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Нажми на прямоугольник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408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4899" y="493993"/>
            <a:ext cx="64651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Благодаря кому буква «Ё» стала известна?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753" y="1671637"/>
            <a:ext cx="2695575" cy="35147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32644" y="1671637"/>
            <a:ext cx="2691684" cy="35147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28753" y="5237351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Н.М.Карамзин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031" y="365205"/>
            <a:ext cx="1022363" cy="18541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8986" y="27689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28753" y="5811560"/>
            <a:ext cx="3477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Нажми на прямоугольник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922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335" y="399245"/>
            <a:ext cx="6078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Назовите 5 женских имён, в которых присутствует буква «Ё»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1065" y="1661375"/>
            <a:ext cx="1712890" cy="3992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АЛЁНА</a:t>
            </a:r>
            <a:endParaRPr lang="ru-RU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3628" y="1661374"/>
            <a:ext cx="1712890" cy="3992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МАТРЁНА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661373"/>
            <a:ext cx="1712890" cy="3992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ФЁКЛА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61267" y="1638836"/>
            <a:ext cx="1712890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3628" y="1633466"/>
            <a:ext cx="1712890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1065" y="1661373"/>
            <a:ext cx="1712890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09859" y="3476220"/>
            <a:ext cx="1712890" cy="3992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КЛЁНА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35757" y="3476220"/>
            <a:ext cx="1712890" cy="3992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ФЛЁНА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09859" y="3477287"/>
            <a:ext cx="1712890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835757" y="3476219"/>
            <a:ext cx="1712890" cy="399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359" y="3976221"/>
            <a:ext cx="1737843" cy="17378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474" y="1947922"/>
            <a:ext cx="1181456" cy="23038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518" y="5344732"/>
            <a:ext cx="18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43955" y="5738018"/>
            <a:ext cx="4322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Нажми на прямоугольники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70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 animBg="1"/>
      <p:bldP spid="15" grpId="0" animBg="1"/>
      <p:bldP spid="16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367" y="296214"/>
            <a:ext cx="57053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Назовите 5 мужских имён, в которых присутствует буква «Ё»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3944" y="1867437"/>
            <a:ext cx="1983346" cy="4893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ПЁТР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0626" y="1867437"/>
            <a:ext cx="1983346" cy="4893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СЕМЁН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77308" y="1867436"/>
            <a:ext cx="1983346" cy="4893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ФЁДОР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3944" y="1874263"/>
            <a:ext cx="1983346" cy="48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10626" y="1856107"/>
            <a:ext cx="1983346" cy="48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177308" y="1874262"/>
            <a:ext cx="1983346" cy="48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635617" y="3535509"/>
            <a:ext cx="1983346" cy="4893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АКСЁН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30711" y="3535508"/>
            <a:ext cx="1983346" cy="4893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ЯРЁМА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8496" y="3535507"/>
            <a:ext cx="1983346" cy="48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230711" y="3535506"/>
            <a:ext cx="1983346" cy="48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06" y="4140551"/>
            <a:ext cx="1275009" cy="173864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469" y="1874262"/>
            <a:ext cx="1068410" cy="208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3317" y="5968490"/>
            <a:ext cx="3640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Нажми на прямоугольники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95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  <p:bldP spid="11" grpId="0" animBg="1"/>
      <p:bldP spid="14" grpId="0" animBg="1"/>
      <p:bldP spid="15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043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394" y="199211"/>
            <a:ext cx="636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Назовите слова, которые начинаются с буквы «Ё»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41889" y="1725008"/>
            <a:ext cx="1275009" cy="5409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ЁЖИК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41888" y="1723282"/>
            <a:ext cx="1275009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41888" y="2910442"/>
            <a:ext cx="1275009" cy="5409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ЁЛКА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41887" y="2877793"/>
            <a:ext cx="1275009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46350" y="3917743"/>
            <a:ext cx="1275009" cy="5409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ЁРШ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41887" y="3899647"/>
            <a:ext cx="1275009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841887" y="5070528"/>
            <a:ext cx="1648499" cy="5409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anose="030F0702030302020204" pitchFamily="66" charset="0"/>
              </a:rPr>
              <a:t>ЁМКОСТЬ</a:t>
            </a:r>
            <a:endParaRPr lang="ru-RU" sz="2000" b="1" dirty="0">
              <a:latin typeface="Comic Sans MS" panose="030F0702030302020204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35448" y="5070528"/>
            <a:ext cx="1661376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48" y="1337007"/>
            <a:ext cx="990600" cy="12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408" y="3506077"/>
            <a:ext cx="1984150" cy="139808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107" y="2411912"/>
            <a:ext cx="1246952" cy="124695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875" y="4709180"/>
            <a:ext cx="1148973" cy="1208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5890" y="830232"/>
            <a:ext cx="1151943" cy="2205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0991" y="5876431"/>
            <a:ext cx="4322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Нажми на прямоугольники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66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5" grpId="0" animBg="1"/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5617" y="364155"/>
            <a:ext cx="54201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Название российского легкового автомобиля, на букву «Ё»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543" y="1899617"/>
            <a:ext cx="4265987" cy="265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697725" y="4558749"/>
            <a:ext cx="2829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Ё - 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мобиль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017" y="364155"/>
            <a:ext cx="1079200" cy="222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80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685" y="257578"/>
            <a:ext cx="6632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Буква «Ё» спряталась, найди её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38" y="1484161"/>
            <a:ext cx="5676042" cy="3757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78" y="3942480"/>
            <a:ext cx="951492" cy="9514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77" y="4172755"/>
            <a:ext cx="721217" cy="72121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8106" y="780798"/>
            <a:ext cx="1275008" cy="26260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9408" y="5124247"/>
            <a:ext cx="524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Щелкни, чтобы узнать где спряталась буква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204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237</Words>
  <Application>Microsoft Office PowerPoint</Application>
  <PresentationFormat>Экран (4:3)</PresentationFormat>
  <Paragraphs>50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40</cp:revision>
  <dcterms:created xsi:type="dcterms:W3CDTF">2016-03-24T16:44:04Z</dcterms:created>
  <dcterms:modified xsi:type="dcterms:W3CDTF">2016-03-27T15:49:12Z</dcterms:modified>
</cp:coreProperties>
</file>